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6197" r:id="rId3"/>
    <p:sldId id="6199" r:id="rId4"/>
    <p:sldId id="6200" r:id="rId5"/>
    <p:sldId id="6204" r:id="rId6"/>
    <p:sldId id="6203" r:id="rId7"/>
    <p:sldId id="6201" r:id="rId8"/>
    <p:sldId id="6205" r:id="rId9"/>
    <p:sldId id="6206" r:id="rId10"/>
    <p:sldId id="6207" r:id="rId11"/>
    <p:sldId id="6202" r:id="rId12"/>
    <p:sldId id="6208" r:id="rId13"/>
    <p:sldId id="6209" r:id="rId14"/>
    <p:sldId id="6210" r:id="rId15"/>
  </p:sldIdLst>
  <p:sldSz cx="12192000" cy="6858000"/>
  <p:notesSz cx="6858000" cy="9144000"/>
  <p:defaultTextStyle>
    <a:defPPr>
      <a:defRPr lang="es-CO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B872D"/>
    <a:srgbClr val="FFB202"/>
    <a:srgbClr val="FFB000"/>
    <a:srgbClr val="F8FBFF"/>
    <a:srgbClr val="E0E0E0"/>
    <a:srgbClr val="DBDBDB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837" autoAdjust="0"/>
    <p:restoredTop sz="86076" autoAdjust="0"/>
  </p:normalViewPr>
  <p:slideViewPr>
    <p:cSldViewPr snapToGrid="0" snapToObjects="1">
      <p:cViewPr varScale="1">
        <p:scale>
          <a:sx n="93" d="100"/>
          <a:sy n="93" d="100"/>
        </p:scale>
        <p:origin x="7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0A766-7DD0-4D22-9B8C-899BF26793E2}" type="datetimeFigureOut">
              <a:rPr lang="es-CO" smtClean="0"/>
              <a:t>1/10/24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93E1-91CE-4959-B25C-AF930735F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19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A5F1EF-49E8-6342-B53B-0820CED65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7A7505A-A9BF-EB4C-B4DD-28D0923D1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A60A2D-778B-1B49-824E-5334A6A9D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A9EAC2-D7DC-A54A-B38D-DF46EBA04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7B472E-F521-854B-AC36-E901D8849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026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47C1D6-33C2-C24E-819E-A5D045696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DC766FF-791F-4B46-9C9A-32B2D6119D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6C41ED-22F4-EB45-B056-0FF9D1816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8FD912-80E3-2541-B263-56FAB9764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01834B-A1C3-1F41-9F37-9345DBA04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982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F5425C-BB5F-8F45-AB5D-B000680E0B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56EBCFA-48CC-2840-9298-751855861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7DC3BE-5270-2A49-893C-0DB985D6F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63B311-B7FC-B74C-B360-9CCC40152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E3CE68-F4F4-2C4B-9448-7EE1CAA0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2852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7B59D2-C03C-4A46-ABB8-3A053BE30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514000-D71D-164F-AEB5-BC60F5913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4D2DB2-8F8F-C547-9B3A-2E951DBF8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ADCBF9-A3F4-9245-A101-1B8A85FB3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9E876F-69A2-0649-AF6D-341365D32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974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F12C27-A79F-5244-9742-7E73180B6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509C433-9AAD-BD46-A527-4BEF15C76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D1200F-3E76-C746-A1AD-28EE1500E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C9DF329-9732-C341-86E2-791A05EB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48AAC5-27CA-874F-904E-F905CEC54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7908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6D3E01-32D5-8A46-A457-1FFAE2FE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7DEF888-A0C3-414C-A01B-979419BE4E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B2F3EED-1B82-9147-9316-5F8FB89C5B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4D896F-2E22-F946-8029-0D095B2EC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C2B8A79-30B5-BC4B-A402-EA08BF476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04B83E8-AE45-7A4D-B279-0E86AA50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750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8003D9-0BE9-214B-BFEA-7A22596B4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145D20-3A0F-AC41-81B9-9303C9367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972C913-C900-3646-BF70-6F02F7678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685171A-7897-F94D-9BAA-F056516084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FD39A39-50DE-A747-853E-1B4210556E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F4814C9-6F56-FA43-BFAD-A711E36B0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BBA1DEC-6A98-7949-B665-1A2F522F5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D0FADA8-8D43-4843-BCC1-5FF2290E1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6369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7CCCA1-AAE8-E94A-8F95-740838A7B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625DF8E-83A3-534E-B9E7-73BCEE73E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0DF242E-D3DD-BD4F-8682-F258D34B3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5B1B901-B3EB-B142-A144-ADC7407C6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2175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44C36E0-D8AC-9D4A-85C6-9B668F6ED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077D93F-A2DD-FE41-9584-747F70192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67F0D58-5980-9642-AAAF-4AC7C7C2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792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FE2A38-2718-524F-A2F6-4CE8A3E33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498046-5A32-834E-9AE6-72B1B501B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68D3A8-4FD3-8F41-B82E-E625BD830B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2EC802-A5C9-B44E-866F-6F1AAAD62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AC8D050-0237-BB46-8D35-C910FA8D6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CD9DDE6-5555-6749-BB9E-C90024AC1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8817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D316B8-5E63-7941-9FC0-7235CD2B7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4A1FBFA-8999-5646-BE35-EEB4C37C48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2F1535-0634-8847-9253-3EB7DF4B03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7AC691-39D6-F344-9D36-CC9FF21C7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07BEF25-B0C7-AA46-A6A7-741935807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58DF03A-E3A4-4C45-A807-B746C289E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6055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5A784FD-CEE0-7C4E-BE1B-BD73C205C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8E0516-C2A0-F241-AD86-1D78425D8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596DFE-CF57-6540-AC2C-B6B5B39AB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C06CD-7268-7048-A3ED-DCEE87EA966C}" type="datetimeFigureOut">
              <a:rPr lang="es-CO" smtClean="0"/>
              <a:t>1/10/24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CE427D-0A8A-0B45-B52A-CC1602F08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7968DE-0D9E-A142-A776-CE97221541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981DC-DEC2-B04E-9E6D-64CF7593E7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712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24C7BB5-7F31-4D48-856B-80416A4063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92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A0CEF7FF-10CA-204A-B6B6-FA8B739BB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C10C324-00A6-0347-BE56-D84CC1F395FA}"/>
              </a:ext>
            </a:extLst>
          </p:cNvPr>
          <p:cNvSpPr txBox="1"/>
          <p:nvPr/>
        </p:nvSpPr>
        <p:spPr>
          <a:xfrm>
            <a:off x="438586" y="437878"/>
            <a:ext cx="29763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8389"/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En el marco de los </a:t>
            </a:r>
            <a:r>
              <a:rPr lang="es-CO" sz="2400" b="1" dirty="0">
                <a:solidFill>
                  <a:srgbClr val="EB872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50 años del Museo de arte de Pereira</a:t>
            </a:r>
            <a:r>
              <a:rPr lang="es-CO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 reactivará el Corredor de Arte Autopistas del Café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5CA177F-2BAA-D844-9805-6D19DF525E48}"/>
              </a:ext>
            </a:extLst>
          </p:cNvPr>
          <p:cNvSpPr txBox="1"/>
          <p:nvPr/>
        </p:nvSpPr>
        <p:spPr>
          <a:xfrm>
            <a:off x="4378151" y="437878"/>
            <a:ext cx="471935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8389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 realizará una convocatoria  a artistas regionales y con la curaduría del </a:t>
            </a: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Museo de Arte de Pereira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se seleccionarán las nuevas obras que adornarán la Autopista del Café.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0F4EC4B-DCF2-004E-8C1E-E5A7FFA0AA84}"/>
              </a:ext>
            </a:extLst>
          </p:cNvPr>
          <p:cNvSpPr txBox="1"/>
          <p:nvPr/>
        </p:nvSpPr>
        <p:spPr>
          <a:xfrm>
            <a:off x="648385" y="3541556"/>
            <a:ext cx="27665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8389"/>
            <a:r>
              <a:rPr lang="es-CO" sz="2400" b="1" dirty="0">
                <a:solidFill>
                  <a:srgbClr val="EB872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Serán un total de 30 vallas: </a:t>
            </a:r>
          </a:p>
          <a:p>
            <a:pPr defTabSz="1088389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10 en Risaralda, 10 en Quindío y </a:t>
            </a:r>
          </a:p>
          <a:p>
            <a:pPr defTabSz="1088389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10 en Caldas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512DD7C-282B-A040-B608-727B1B4CA1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7902" y="3041768"/>
            <a:ext cx="7978338" cy="3055992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DACA539A-F7C0-F44F-9F51-01A99005355A}"/>
              </a:ext>
            </a:extLst>
          </p:cNvPr>
          <p:cNvSpPr txBox="1"/>
          <p:nvPr/>
        </p:nvSpPr>
        <p:spPr>
          <a:xfrm>
            <a:off x="7646891" y="3140838"/>
            <a:ext cx="41793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spc="600" dirty="0">
                <a:solidFill>
                  <a:schemeClr val="bg2">
                    <a:lumMod val="25000"/>
                  </a:schemeClr>
                </a:solidFill>
              </a:rPr>
              <a:t>Fotografía antigua instalación</a:t>
            </a:r>
          </a:p>
        </p:txBody>
      </p:sp>
    </p:spTree>
    <p:extLst>
      <p:ext uri="{BB962C8B-B14F-4D97-AF65-F5344CB8AC3E}">
        <p14:creationId xmlns:p14="http://schemas.microsoft.com/office/powerpoint/2010/main" val="1759288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CE1F74A-C591-BF4C-B83B-2B555CE39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5C2C9EB4-F3D4-554A-8C4C-178B3D5E7008}"/>
              </a:ext>
            </a:extLst>
          </p:cNvPr>
          <p:cNvSpPr/>
          <p:nvPr/>
        </p:nvSpPr>
        <p:spPr>
          <a:xfrm>
            <a:off x="8154445" y="1011428"/>
            <a:ext cx="3054726" cy="671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35C55C-E300-D244-B062-423B7098939A}"/>
              </a:ext>
            </a:extLst>
          </p:cNvPr>
          <p:cNvSpPr txBox="1"/>
          <p:nvPr/>
        </p:nvSpPr>
        <p:spPr>
          <a:xfrm>
            <a:off x="8490857" y="1011428"/>
            <a:ext cx="30044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b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REQUISITOS MÍNIMOS DE PARTICIPACIÓN:</a:t>
            </a:r>
            <a:endParaRPr lang="es-CO" sz="1800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br>
              <a:rPr lang="es-CO" sz="1800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s-CO" sz="1800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O" sz="1800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Artistas profesionales o aficionados que habiten actualmente en el Eje Cafetero (Caldas, Quindío, Risaralda y Norte del Valle).</a:t>
            </a: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endParaRPr lang="es-CO" sz="1800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O" sz="1800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formato de la obra debe ajustarse al tamaño de las vallas donde serán instaladas (vallas 4x3 m ).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00076AE-1F22-E744-A0BE-A63F18275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8154445" cy="611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998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F06FF44-1CF5-0C49-9BF9-FE9C11DA5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2BC5E90F-9E14-884B-9C4E-320F60479CBB}"/>
              </a:ext>
            </a:extLst>
          </p:cNvPr>
          <p:cNvSpPr/>
          <p:nvPr/>
        </p:nvSpPr>
        <p:spPr>
          <a:xfrm>
            <a:off x="1479714" y="948690"/>
            <a:ext cx="3373088" cy="380732"/>
          </a:xfrm>
          <a:prstGeom prst="rect">
            <a:avLst/>
          </a:prstGeom>
          <a:solidFill>
            <a:srgbClr val="EB87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875BEF9-398D-5E42-905D-621DAD069176}"/>
              </a:ext>
            </a:extLst>
          </p:cNvPr>
          <p:cNvSpPr txBox="1"/>
          <p:nvPr/>
        </p:nvSpPr>
        <p:spPr>
          <a:xfrm>
            <a:off x="1463386" y="948690"/>
            <a:ext cx="92775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800" b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CRITERIOS DE SELECCIÓN:</a:t>
            </a:r>
            <a:endParaRPr lang="es-CO" sz="1800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Serán seleccionadas 10 obras por cada departamento para un total de 30 obras.</a:t>
            </a:r>
          </a:p>
          <a:p>
            <a:pPr algn="just"/>
            <a:endParaRPr lang="es-CO" kern="1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otorgará un máximo de 100 puntos de acuerdo con los siguientes criterios de evaluación:</a:t>
            </a:r>
          </a:p>
          <a:p>
            <a:pPr algn="just"/>
            <a:endParaRPr lang="es-CO" kern="1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s-CO" sz="1800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 </a:t>
            </a:r>
          </a:p>
          <a:p>
            <a:pPr algn="just"/>
            <a:b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s-CO" sz="1800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7C77254-D243-064C-A867-CE629FB1FB67}"/>
              </a:ext>
            </a:extLst>
          </p:cNvPr>
          <p:cNvSpPr txBox="1"/>
          <p:nvPr/>
        </p:nvSpPr>
        <p:spPr>
          <a:xfrm>
            <a:off x="819892" y="2957507"/>
            <a:ext cx="48718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800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Relación de la obra con temas relevantes para la región (atributos del PCC, Biodiversidad, Cultura, </a:t>
            </a:r>
            <a:r>
              <a:rPr lang="es-CO" sz="1800" kern="100" dirty="0" err="1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bioculturalidad</a:t>
            </a:r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fenómenos urbanos y rurales, .). Para esto deberán realizar un escrito corto de máximo 200 palabras, en las cuales describan dicha relación:  Setenta (70) puntos.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F22F79A-1E98-4C7B-F96F-5FB1B41034BF}"/>
              </a:ext>
            </a:extLst>
          </p:cNvPr>
          <p:cNvSpPr txBox="1"/>
          <p:nvPr/>
        </p:nvSpPr>
        <p:spPr>
          <a:xfrm>
            <a:off x="6636327" y="2828835"/>
            <a:ext cx="4486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1000"/>
              <a:tabLst>
                <a:tab pos="457200" algn="l"/>
              </a:tabLst>
            </a:pPr>
            <a:endParaRPr lang="es-CO" sz="1800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O" sz="1800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Formato de la obra, que se adecúe a las especificaciones de instalación: Treinta (30) puntos.</a:t>
            </a:r>
          </a:p>
        </p:txBody>
      </p:sp>
    </p:spTree>
    <p:extLst>
      <p:ext uri="{BB962C8B-B14F-4D97-AF65-F5344CB8AC3E}">
        <p14:creationId xmlns:p14="http://schemas.microsoft.com/office/powerpoint/2010/main" val="3668391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B274BB4-BDC6-2D4D-A62A-3014A07F5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E3F5742-F073-FC42-A90F-D161498CDCD1}"/>
              </a:ext>
            </a:extLst>
          </p:cNvPr>
          <p:cNvSpPr/>
          <p:nvPr/>
        </p:nvSpPr>
        <p:spPr>
          <a:xfrm>
            <a:off x="969720" y="651316"/>
            <a:ext cx="4741532" cy="383005"/>
          </a:xfrm>
          <a:prstGeom prst="rect">
            <a:avLst/>
          </a:prstGeom>
          <a:solidFill>
            <a:srgbClr val="EB87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B31B238-7C5B-FD45-9D0E-378CE83F947B}"/>
              </a:ext>
            </a:extLst>
          </p:cNvPr>
          <p:cNvSpPr/>
          <p:nvPr/>
        </p:nvSpPr>
        <p:spPr>
          <a:xfrm>
            <a:off x="969720" y="936129"/>
            <a:ext cx="2433047" cy="383005"/>
          </a:xfrm>
          <a:prstGeom prst="rect">
            <a:avLst/>
          </a:prstGeom>
          <a:solidFill>
            <a:srgbClr val="EB87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40B2805-DF76-1C45-9362-A0B99A69F4EB}"/>
              </a:ext>
            </a:extLst>
          </p:cNvPr>
          <p:cNvSpPr/>
          <p:nvPr/>
        </p:nvSpPr>
        <p:spPr>
          <a:xfrm>
            <a:off x="6457289" y="1996684"/>
            <a:ext cx="4122295" cy="671566"/>
          </a:xfrm>
          <a:prstGeom prst="rect">
            <a:avLst/>
          </a:prstGeom>
          <a:solidFill>
            <a:srgbClr val="EB87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extBox 27">
            <a:extLst>
              <a:ext uri="{FF2B5EF4-FFF2-40B4-BE49-F238E27FC236}">
                <a16:creationId xmlns:a16="http://schemas.microsoft.com/office/drawing/2014/main" id="{E468829E-7736-4540-97A8-1FF749E00F10}"/>
              </a:ext>
            </a:extLst>
          </p:cNvPr>
          <p:cNvSpPr txBox="1"/>
          <p:nvPr/>
        </p:nvSpPr>
        <p:spPr>
          <a:xfrm>
            <a:off x="969720" y="673045"/>
            <a:ext cx="51818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DOCUMENTOS QUE LOS PROPONENTES DEBEN ENTREGAR:</a:t>
            </a:r>
          </a:p>
          <a:p>
            <a:endParaRPr lang="es-CO" b="1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Hoja de vida del artista en la cual se describa su recorrido artístico y su portafolio.</a:t>
            </a:r>
          </a:p>
          <a:p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Formato de inscripción digital el cual se podrá descargar en la página web de Autopistas del Café. (Contiene información: Autor, Título, Técnica, Fecha, Ciudad de origen y residencia, Email, Número de contacto, Dirección, Fotografía de obra)</a:t>
            </a:r>
          </a:p>
          <a:p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Formato de autorización de uso de datos personales y de uso para copia de exhibición de obra en Corredor de Arte del Café y diferentes usos de promoción del autor y su obra.</a:t>
            </a:r>
            <a:endParaRPr lang="es-CO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27">
            <a:extLst>
              <a:ext uri="{FF2B5EF4-FFF2-40B4-BE49-F238E27FC236}">
                <a16:creationId xmlns:a16="http://schemas.microsoft.com/office/drawing/2014/main" id="{615E37A7-E65E-AB46-9D8F-0CB82904A214}"/>
              </a:ext>
            </a:extLst>
          </p:cNvPr>
          <p:cNvSpPr txBox="1"/>
          <p:nvPr/>
        </p:nvSpPr>
        <p:spPr>
          <a:xfrm>
            <a:off x="6495101" y="651316"/>
            <a:ext cx="47015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Archivo digital de la obra en JPG o PDF. </a:t>
            </a:r>
          </a:p>
          <a:p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Dimensiones: 4 x 3 m. Formato: Horizontal. Resolución mínima: 720 DPI o PPI.</a:t>
            </a:r>
          </a:p>
          <a:p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CO" b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LUGAR Y FECHA DE ENTREGA DE DOCUMENTOS DE PROPONENTES:</a:t>
            </a:r>
          </a:p>
          <a:p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Los proponentes deberán entregar los documentos solicitados en la presente convocatoria en una carpeta de Google drive identificando el nombre de la convocatoria y la cédula del proponente al siguiente correo: </a:t>
            </a:r>
          </a:p>
          <a:p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</a:t>
            </a:r>
            <a:r>
              <a:rPr lang="es-CO" kern="100" dirty="0" err="1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curaduriamapereira@gmail.com</a:t>
            </a:r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endParaRPr lang="es-CO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s-CO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86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C815320-F44C-D44E-9DA1-4E1E16504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D155098-17B7-BF48-A4EE-1A6A9FB7864E}"/>
              </a:ext>
            </a:extLst>
          </p:cNvPr>
          <p:cNvSpPr/>
          <p:nvPr/>
        </p:nvSpPr>
        <p:spPr>
          <a:xfrm>
            <a:off x="1120428" y="566678"/>
            <a:ext cx="1963966" cy="3886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TextBox 27">
            <a:extLst>
              <a:ext uri="{FF2B5EF4-FFF2-40B4-BE49-F238E27FC236}">
                <a16:creationId xmlns:a16="http://schemas.microsoft.com/office/drawing/2014/main" id="{49511689-D48F-EF4B-8FDD-33AADB247BC6}"/>
              </a:ext>
            </a:extLst>
          </p:cNvPr>
          <p:cNvSpPr txBox="1"/>
          <p:nvPr/>
        </p:nvSpPr>
        <p:spPr>
          <a:xfrm>
            <a:off x="1120428" y="566678"/>
            <a:ext cx="583264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CRONOGRAMA:</a:t>
            </a:r>
          </a:p>
          <a:p>
            <a:endParaRPr lang="es-CO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Apertura de la convocatoria: 1 de octubre</a:t>
            </a:r>
          </a:p>
          <a:p>
            <a:pPr>
              <a:lnSpc>
                <a:spcPct val="150000"/>
              </a:lnSpc>
            </a:pPr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Recibo documentos exigidos hasta: 15 de noviembre</a:t>
            </a:r>
          </a:p>
          <a:p>
            <a:pPr>
              <a:lnSpc>
                <a:spcPct val="150000"/>
              </a:lnSpc>
            </a:pPr>
            <a:r>
              <a:rPr lang="es-CO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Publicación de resultados: 13 de diciembre</a:t>
            </a:r>
          </a:p>
          <a:p>
            <a:endParaRPr lang="es-CO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s-CO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s-CO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70E27C8-40F4-D344-9297-0144A7F3F9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17520"/>
            <a:ext cx="11809272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03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550A161E-C0F7-3E45-A601-86CDD3B813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7140EDC-1BA5-C84D-9A18-E6FDA4C6D682}"/>
              </a:ext>
            </a:extLst>
          </p:cNvPr>
          <p:cNvSpPr txBox="1"/>
          <p:nvPr/>
        </p:nvSpPr>
        <p:spPr>
          <a:xfrm>
            <a:off x="914816" y="5294113"/>
            <a:ext cx="2648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Octubre de 2024</a:t>
            </a:r>
          </a:p>
          <a:p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Autopistas del Café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F903DE9-60F0-3843-B62C-79A9F3B4CB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8032" y="2853969"/>
            <a:ext cx="1423969" cy="400403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E2963C-6A6E-AC45-B27B-8C9304216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816" y="3543770"/>
            <a:ext cx="4241812" cy="131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50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5E5B8B6-F1A6-A443-BCC3-2DD9EAB86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808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6C6F324-3926-1C44-ABE4-FF9D397DB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object 19">
            <a:extLst>
              <a:ext uri="{FF2B5EF4-FFF2-40B4-BE49-F238E27FC236}">
                <a16:creationId xmlns:a16="http://schemas.microsoft.com/office/drawing/2014/main" id="{03D98204-A686-E647-BA7C-E4DC1D837EC5}"/>
              </a:ext>
            </a:extLst>
          </p:cNvPr>
          <p:cNvSpPr txBox="1"/>
          <p:nvPr/>
        </p:nvSpPr>
        <p:spPr>
          <a:xfrm>
            <a:off x="1351893" y="1336781"/>
            <a:ext cx="4568459" cy="45550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su primera edición, fue creado en el 2009, en ese entonces se instalaron </a:t>
            </a:r>
            <a:r>
              <a:rPr lang="es-CO" sz="2800" b="1" dirty="0">
                <a:solidFill>
                  <a:srgbClr val="EB87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vallas distribuidas en toda la concesión, </a:t>
            </a: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obras de artistas de la región.</a:t>
            </a:r>
          </a:p>
          <a:p>
            <a:endParaRPr lang="es-CO" sz="20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 una espectacular muestra de nuestra cultura para quienes recorrían el eje cafetero y un importante reconocimiento a los artistas de la región y al movimiento artístico.</a:t>
            </a:r>
          </a:p>
          <a:p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CO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143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E62F444-0269-904B-881A-658877C04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C8B80A4-8BCC-224D-BEB5-956A926AD16A}"/>
              </a:ext>
            </a:extLst>
          </p:cNvPr>
          <p:cNvSpPr txBox="1"/>
          <p:nvPr/>
        </p:nvSpPr>
        <p:spPr>
          <a:xfrm>
            <a:off x="1355979" y="1228293"/>
            <a:ext cx="4740021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44780" rtl="0">
              <a:spcBef>
                <a:spcPts val="1205"/>
              </a:spcBef>
              <a:spcAft>
                <a:spcPts val="0"/>
              </a:spcAft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marco de los 50 años del Museo de Arte de Pereira, Autopistas del Café busca retomar el programa con la ubicación de </a:t>
            </a:r>
            <a:r>
              <a:rPr lang="es-CO" sz="2800" b="1" dirty="0">
                <a:solidFill>
                  <a:srgbClr val="EB87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vallas con obras de artistas de la región,</a:t>
            </a:r>
            <a:r>
              <a:rPr lang="es-CO" sz="2000" dirty="0">
                <a:solidFill>
                  <a:srgbClr val="EB87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través de una convocatoria en los departamentos de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Caldas, Risaralda y Quindío </a:t>
            </a: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que los artistas interesados postulen sus obras para que estas se puedan Exponer sobre el corredor vial. </a:t>
            </a:r>
          </a:p>
        </p:txBody>
      </p:sp>
    </p:spTree>
    <p:extLst>
      <p:ext uri="{BB962C8B-B14F-4D97-AF65-F5344CB8AC3E}">
        <p14:creationId xmlns:p14="http://schemas.microsoft.com/office/powerpoint/2010/main" val="50193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8E51FC5-FA38-CC41-9F9E-665A74BF4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504A92F-3E23-9141-BF9F-F1D1BBE868A6}"/>
              </a:ext>
            </a:extLst>
          </p:cNvPr>
          <p:cNvSpPr txBox="1"/>
          <p:nvPr/>
        </p:nvSpPr>
        <p:spPr>
          <a:xfrm>
            <a:off x="1845528" y="3537541"/>
            <a:ext cx="850094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088389"/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proyecto </a:t>
            </a:r>
            <a:r>
              <a:rPr lang="es-CO" sz="2400" b="1" dirty="0">
                <a:solidFill>
                  <a:srgbClr val="EB87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Corredor de Arte Autopistas del Café </a:t>
            </a:r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 como objeto exaltar y brindar un reconocimiento a los artistas del Eje Cafetero, así como ofrecer elementos que fortalezcan el turismo y proporcionen un viaje agradable para quienes transitan por el Eje Cafetero.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3B841F3-1FA9-E24D-AF0D-F322A8194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528" y="542440"/>
            <a:ext cx="7101636" cy="21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96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2315D103-6669-AF46-968C-FC1024AD7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329B83C-0642-1240-9B05-CD835047946E}"/>
              </a:ext>
            </a:extLst>
          </p:cNvPr>
          <p:cNvSpPr txBox="1"/>
          <p:nvPr/>
        </p:nvSpPr>
        <p:spPr>
          <a:xfrm>
            <a:off x="1355979" y="1228293"/>
            <a:ext cx="4740021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44780" rtl="0">
              <a:spcBef>
                <a:spcPts val="1205"/>
              </a:spcBef>
              <a:spcAft>
                <a:spcPts val="0"/>
              </a:spcAft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marco de los 50 años del Museo de Arte de Pereira, Autopistas del Café busca retomar el programa con la ubicación de </a:t>
            </a:r>
            <a:r>
              <a:rPr lang="es-CO" sz="2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vallas con obras de artistas de la región,</a:t>
            </a: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través de una convocatoria en los departamentos de </a:t>
            </a:r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Caldas, Risaralda y Quindío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que los artistas interesados postulen sus obras para que estas se puedan Exponer sobre el corredor vial. </a:t>
            </a:r>
          </a:p>
        </p:txBody>
      </p:sp>
      <p:pic>
        <p:nvPicPr>
          <p:cNvPr id="8" name="Imagen 7" descr="Imagen 7">
            <a:extLst>
              <a:ext uri="{FF2B5EF4-FFF2-40B4-BE49-F238E27FC236}">
                <a16:creationId xmlns:a16="http://schemas.microsoft.com/office/drawing/2014/main" id="{E41F8627-4424-D84E-A898-EFC280B2F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3592" y="0"/>
            <a:ext cx="3680425" cy="306327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2591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27989D8-D3C5-0D46-A781-0DA38806D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C10C324-00A6-0347-BE56-D84CC1F395FA}"/>
              </a:ext>
            </a:extLst>
          </p:cNvPr>
          <p:cNvSpPr txBox="1"/>
          <p:nvPr/>
        </p:nvSpPr>
        <p:spPr>
          <a:xfrm>
            <a:off x="438586" y="437878"/>
            <a:ext cx="29763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8389"/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En el marco de los </a:t>
            </a:r>
            <a:r>
              <a:rPr lang="es-CO" sz="2400" b="1" dirty="0">
                <a:solidFill>
                  <a:srgbClr val="EB872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50 años del Museo de arte de Pereira</a:t>
            </a:r>
            <a:r>
              <a:rPr lang="es-CO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 reactivará el Corredor de Arte Autopistas del Café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512DD7C-282B-A040-B608-727B1B4CA1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7902" y="3041768"/>
            <a:ext cx="7978338" cy="3055992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DACA539A-F7C0-F44F-9F51-01A99005355A}"/>
              </a:ext>
            </a:extLst>
          </p:cNvPr>
          <p:cNvSpPr txBox="1"/>
          <p:nvPr/>
        </p:nvSpPr>
        <p:spPr>
          <a:xfrm>
            <a:off x="7646891" y="3140838"/>
            <a:ext cx="41793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spc="600" dirty="0">
                <a:solidFill>
                  <a:schemeClr val="bg2">
                    <a:lumMod val="25000"/>
                  </a:schemeClr>
                </a:solidFill>
              </a:rPr>
              <a:t>Fotografía antigua instalación</a:t>
            </a:r>
          </a:p>
        </p:txBody>
      </p:sp>
    </p:spTree>
    <p:extLst>
      <p:ext uri="{BB962C8B-B14F-4D97-AF65-F5344CB8AC3E}">
        <p14:creationId xmlns:p14="http://schemas.microsoft.com/office/powerpoint/2010/main" val="1504940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0C28C16-CF01-1449-8321-DE44970E9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C10C324-00A6-0347-BE56-D84CC1F395FA}"/>
              </a:ext>
            </a:extLst>
          </p:cNvPr>
          <p:cNvSpPr txBox="1"/>
          <p:nvPr/>
        </p:nvSpPr>
        <p:spPr>
          <a:xfrm>
            <a:off x="438586" y="437878"/>
            <a:ext cx="29763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8389"/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En el marco de los </a:t>
            </a:r>
            <a:r>
              <a:rPr lang="es-CO" sz="2400" b="1" dirty="0">
                <a:solidFill>
                  <a:srgbClr val="EB872D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50 años del Museo de arte de Pereira</a:t>
            </a:r>
            <a:r>
              <a:rPr lang="es-CO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CO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 reactivará el Corredor de Arte Autopistas del Café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5CA177F-2BAA-D844-9805-6D19DF525E48}"/>
              </a:ext>
            </a:extLst>
          </p:cNvPr>
          <p:cNvSpPr txBox="1"/>
          <p:nvPr/>
        </p:nvSpPr>
        <p:spPr>
          <a:xfrm>
            <a:off x="4378151" y="437878"/>
            <a:ext cx="471935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8389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 realizará una convocatoria  a artistas regionales y con la curaduría del </a:t>
            </a: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Museo de Arte de Pereira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se seleccionarán las nuevas obras que adornarán la Autopista del Café.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512DD7C-282B-A040-B608-727B1B4CA1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7902" y="3041768"/>
            <a:ext cx="7978338" cy="3055992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DACA539A-F7C0-F44F-9F51-01A99005355A}"/>
              </a:ext>
            </a:extLst>
          </p:cNvPr>
          <p:cNvSpPr txBox="1"/>
          <p:nvPr/>
        </p:nvSpPr>
        <p:spPr>
          <a:xfrm>
            <a:off x="7646891" y="3140838"/>
            <a:ext cx="41793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spc="600" dirty="0">
                <a:solidFill>
                  <a:schemeClr val="bg2">
                    <a:lumMod val="25000"/>
                  </a:schemeClr>
                </a:solidFill>
              </a:rPr>
              <a:t>Fotografía antigua instalación</a:t>
            </a:r>
          </a:p>
        </p:txBody>
      </p:sp>
    </p:spTree>
    <p:extLst>
      <p:ext uri="{BB962C8B-B14F-4D97-AF65-F5344CB8AC3E}">
        <p14:creationId xmlns:p14="http://schemas.microsoft.com/office/powerpoint/2010/main" val="5490217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6381</TotalTime>
  <Words>762</Words>
  <Application>Microsoft Macintosh PowerPoint</Application>
  <PresentationFormat>Panorámica</PresentationFormat>
  <Paragraphs>60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Symbol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Lina Marcela Arboleda Giraldo</cp:lastModifiedBy>
  <cp:revision>231</cp:revision>
  <dcterms:created xsi:type="dcterms:W3CDTF">2021-12-13T12:47:11Z</dcterms:created>
  <dcterms:modified xsi:type="dcterms:W3CDTF">2024-10-01T12:24:16Z</dcterms:modified>
</cp:coreProperties>
</file>